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58" r:id="rId5"/>
    <p:sldId id="259" r:id="rId6"/>
    <p:sldId id="264" r:id="rId7"/>
    <p:sldId id="270" r:id="rId8"/>
    <p:sldId id="271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2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CAEA08-3534-4570-933C-288995142188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D4F698-47E1-4144-82E3-4E1148083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20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43E428-ABAD-459D-ABF8-08C729AF5C9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2481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A9C-E5B2-40C6-AF21-42D63BE7BE69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AA864-60D5-4045-A4F9-86B4FD402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6041C-FF2D-469A-A28B-3A5161C45704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FD53-42C3-4938-842E-3445FD6CB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8348-052C-43BD-8748-3730EEB4EEC8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D81FA-0BF3-4A12-973F-5767FF080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E254-32EC-4BEE-B50D-E0BCC7B9D55F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C7E8F-D8A3-4B67-B3C4-85DE7D98D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F3DF-3AF0-4AF6-844A-D52F66CDA8DA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FBF19-760F-4D53-B6AD-2DDA1709E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49F0-0A43-4181-B550-ADBA82B74327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3F10-3D55-49FF-8E29-B3115DA63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8C67E-FA78-43A9-9CC2-05B66484E896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58E4-4431-409D-85AE-61AD8DC43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17C6C-39A6-4C90-B8FE-4022CDDFC36A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2CD07-85E0-4271-AC1F-6BAF9063D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F95F-8A74-4FA9-89A6-BA82A0D111F9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A8501-27E4-4966-AAD7-6CB662988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2FF8-3BB8-4586-B9E3-B0653DE2D773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0BB1D-6127-4569-832E-A342F9766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30A8-AB3B-49A5-ABED-4F3538B0F256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A82CE-2B3A-44A4-B6A4-F736EDDE9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0739FE-B4CA-47C9-9334-802BA8590214}" type="datetime1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9F58D5-602E-4ADE-BBC8-0B725419B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5715000"/>
            <a:ext cx="5000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0" y="6000750"/>
            <a:ext cx="4095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38" y="4929188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5929313"/>
            <a:ext cx="5143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00063" y="5357813"/>
            <a:ext cx="7715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H:\Documents and Settings\Aida\Рабочий стол\НОвая ГРАФИКА сборник\КАРТИНКИ СБОРНИК_ школьные\__SUN2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14313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500063"/>
            <a:ext cx="7772400" cy="857235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«Дошкольный центр развития ребёнка г.п. Кореличи»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714348" y="1785926"/>
            <a:ext cx="7858180" cy="46434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РАЗВИТИЕ СЮЖЕТНО-РОЛЕВОЙ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ИГРЫ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РАЗНЫХ ВОЗРАСТНЫХ ЭТАПАХ РЕЗВИТИЯ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ДЕТЕЙ С ОПФР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0694" y="5429264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Жук Г.П.,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заместитель заведующего по основной деятельности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Специфика организации игровой деятельности детей с ТНР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Детей необходимо научить играть, постепенно проходя с ними все стадии развития игры, начиная с самых простых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Обучение игровым действиям дошкольников с ТНР рекомендуется проводить на ограниченном количестве игр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Следует опираться на более сильные стороны развития ребё</a:t>
            </a:r>
            <a:r>
              <a:rPr lang="ru-RU" sz="20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нка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задействовать зрительный, тактильный анализаторы, то есть, привлекать внимание ребенка к цвету игрушки, к материалу, из которого она изготовлена, во время обучения ролевым действиям желательно рассматривать сюжетные картинки, беседовать о них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Регулярная смена видов деятельности </a:t>
            </a: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(малоподвижной и активной)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позволяет снять напряжение у детей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Обучать детей пользоваться предметами заместителями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Речь педагога точная, лексически и грамматически правильно оформленная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Дидактические речевые игры должны предшествовать сюжетно-ролевым</a:t>
            </a:r>
          </a:p>
          <a:p>
            <a:pPr algn="just"/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Сюжетно-ролевая игра— ведущая деятельность детей дошкольного возраста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7901014" cy="3625857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Сюжетно-ролевая  игра – деятельность в которой дети берут на себя роли взрослых и в обобщенной форме в специально создаваемых игровых условиях воспроизводят деятельность взрослых и отношения между ними.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80F0D4-BF18-41F7-B973-EC1CDF52E64C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631AC-E50A-444F-90A7-8C7224AFAD3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353594"/>
              </p:ext>
            </p:extLst>
          </p:nvPr>
        </p:nvGraphicFramePr>
        <p:xfrm>
          <a:off x="357158" y="1500174"/>
          <a:ext cx="8358246" cy="5081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28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470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320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62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Возраст детей</a:t>
                      </a:r>
                      <a:endParaRPr lang="ru-RU" sz="20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Характер игровых действий</a:t>
                      </a:r>
                      <a:endParaRPr lang="ru-RU" sz="20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Выполнение роли</a:t>
                      </a:r>
                      <a:endParaRPr lang="ru-RU" sz="20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Развитие сюжета в воображаемой ситуации</a:t>
                      </a:r>
                      <a:endParaRPr lang="ru-RU" sz="20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46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3–4 года</a:t>
                      </a:r>
                      <a:endParaRPr lang="ru-RU" sz="200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Отдельные игровые действия игрового характера</a:t>
                      </a:r>
                      <a:endParaRPr lang="ru-RU" sz="200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Роль осуществляется фактически, но не называется</a:t>
                      </a:r>
                      <a:endParaRPr lang="ru-RU" sz="200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Сюжет — цепочка из двух действий. Воображаемую ситуацию удерживает взрослый</a:t>
                      </a:r>
                      <a:endParaRPr lang="ru-RU" sz="2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37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4— </a:t>
                      </a:r>
                      <a:r>
                        <a:rPr lang="ru-RU" sz="2000" dirty="0">
                          <a:effectLst/>
                        </a:rPr>
                        <a:t>5 лет</a:t>
                      </a:r>
                      <a:endParaRPr lang="ru-RU" sz="2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Взаимосвязанные игровые действия, имеющие четкий ролевой характер</a:t>
                      </a:r>
                      <a:endParaRPr lang="ru-RU" sz="2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Роль называется. Дети по ходу игры могут ее менять</a:t>
                      </a:r>
                      <a:endParaRPr lang="ru-RU" sz="2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Цепочка из трех-четырех взаимосвязанных действий. Дети самостоятельно удерживают воображаемую ситуацию </a:t>
                      </a:r>
                      <a:endParaRPr lang="ru-RU" sz="2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игры на разных возрастных этапах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(концепция Н.Я. Михайленко)</a:t>
            </a:r>
            <a:r>
              <a:rPr lang="ru-RU" b="1" dirty="0"/>
              <a:t/>
            </a:r>
            <a:br>
              <a:rPr lang="ru-RU" b="1" dirty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428728" y="2571744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45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Развитие игры на разных возрастных этапах</a:t>
            </a:r>
            <a:b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(концепция Н.Я. </a:t>
            </a:r>
            <a:r>
              <a:rPr kumimoji="0" lang="ru-RU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Михайленко</a:t>
            </a: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9697"/>
              </p:ext>
            </p:extLst>
          </p:nvPr>
        </p:nvGraphicFramePr>
        <p:xfrm>
          <a:off x="571472" y="1334664"/>
          <a:ext cx="8286808" cy="52920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01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44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80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741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53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Возраст детей</a:t>
                      </a:r>
                      <a:endParaRPr lang="ru-RU" sz="18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 игровых действий</a:t>
                      </a:r>
                      <a:endParaRPr lang="ru-RU" sz="18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Выполнение роли</a:t>
                      </a:r>
                      <a:endParaRPr lang="ru-RU" sz="1800" b="1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Развитие сюжета в воображаемой ситуации</a:t>
                      </a:r>
                      <a:endParaRPr lang="ru-RU" sz="1800" b="1" dirty="0">
                        <a:solidFill>
                          <a:srgbClr val="C40E0E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22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5–6 лет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Переход к ролевым действиям, отображающим социальные функции людей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Роли распределяются до начала игры. Каждый ребенок придерживается своей роли до конца игры 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Цепочка игровых действий, объединенных одним сюжетом, который соответствует реальной логике действий взрослых 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608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6–7 лет</a:t>
                      </a:r>
                      <a:endParaRPr lang="ru-RU" sz="180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Отображение в игровых действиях отношений между людьми (подчинение, сотрудничество). Техника игровых действий условна 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 только роли, но и замысел игры проговариваются до ее начала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Сюжет держится на воображаемой ситуации. Действия разнообразны и соответствуют реальным отношениям между людьми </a:t>
                      </a:r>
                      <a:endParaRPr lang="ru-RU" sz="1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игры детей носят однообразный, подражательный характер;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 чаще они производят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манипулятивные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не игровые действия с игрушкой;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 игра не имеет замысла и целенаправленных действий;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дети выполняют только подчиненные роли, не вступают в словесные взаимоотношения;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не могут играть коллективно;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Особенности сюжетно-ролевых игр детей дошкольного возраста с ТНР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12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слово в игре употребляется в основном для называния предметов, при этом отсутствует название действий с ними;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ребенок с трудом овладевает навыками применения предметов заменителей в играх;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они не могут сразу переключаться с одного вида деятельности на другой;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игра распадается под влиянием любых внешних воздействий;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результаты игры не продуктивны, они условны;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 в процессе игры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ребѐнок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почти ничего не вносит в изменение окружающей действительности.</a:t>
            </a:r>
            <a:endParaRPr lang="zh-CN" alt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Особенности сюжетно-ролевых игр детей дошкольного возраста с ТНР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11430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Игровая деятельность детей с  расстройствами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спектра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Игровая деятельность сводится к однообразным действиям: пересыпанию, кручению, верчению, перекладыванию предметов, постукиванию предмета о предмет, обнюхиванию, облизыванию, обсасыванию предметов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Игры сводятся к буквальной имитации сцен из повседневной жизни, при этом они всегда точно копируют одни и те же действия, без изменений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Игры носят стереотипный характер (выстраивают стол и стулья в один ряд, либо строят из них башню)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Игровая деятельность детей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  трудностями в обучении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Предметно-действенный способ  построения</a:t>
            </a: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Бедность содержания </a:t>
            </a: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Нелогичность действий </a:t>
            </a: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Неумение самостоятельно придумать сюжет, распределить роли, следовать правилам игры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Руководство сюжетно-ролевыми играми детей дошкольного возраста с ТНР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5"/>
            <a:ext cx="8229600" cy="4143404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работы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Формирование представлений об окружающем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обобщенных игровых действий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ролевого поведения в постепенно усложняющихся сюжетах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Индивидуальный подход к ребенку с ТНР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совместной деятельности дошкольников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0E254-32EC-4BEE-B50D-E0BCC7B9D55F}" type="datetime1">
              <a:rPr lang="ru-RU" smtClean="0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7E8F-D8A3-4B67-B3C4-85DE7D98D8B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аздник детский 2">
  <a:themeElements>
    <a:clrScheme name="Другая 49">
      <a:dk1>
        <a:srgbClr val="8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детский 2</Template>
  <TotalTime>303</TotalTime>
  <Words>414</Words>
  <Application>Microsoft Office PowerPoint</Application>
  <PresentationFormat>Экран (4:3)</PresentationFormat>
  <Paragraphs>95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Times New Roman</vt:lpstr>
      <vt:lpstr>Праздник детский 2</vt:lpstr>
      <vt:lpstr>Государственное учреждение образования  «Дошкольный центр развития ребёнка г.п. Кореличи»</vt:lpstr>
      <vt:lpstr>Сюжетно-ролевая игра— ведущая деятельность детей дошкольного возраста</vt:lpstr>
      <vt:lpstr> Развитие игры на разных возрастных этапах  (концепция Н.Я. Михайленко) </vt:lpstr>
      <vt:lpstr>Презентация PowerPoint</vt:lpstr>
      <vt:lpstr>Особенности сюжетно-ролевых игр детей дошкольного возраста с ТНР</vt:lpstr>
      <vt:lpstr>Особенности сюжетно-ролевых игр детей дошкольного возраста с ТНР</vt:lpstr>
      <vt:lpstr>Игровая деятельность детей с  расстройствами аутистического спектра</vt:lpstr>
      <vt:lpstr>Игровая деятельность детей  с  трудностями в обучении</vt:lpstr>
      <vt:lpstr>Руководство сюжетно-ролевыми играми детей дошкольного возраста с ТНР</vt:lpstr>
      <vt:lpstr>Специфика организации игровой деятельности детей с ТНР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учреждение образования  «Дошкольный центр развития ребёнка г.п. Кореличи»</dc:title>
  <dc:creator>1</dc:creator>
  <dc:description>http://aida.ucoz.ru</dc:description>
  <cp:lastModifiedBy>user</cp:lastModifiedBy>
  <cp:revision>34</cp:revision>
  <dcterms:created xsi:type="dcterms:W3CDTF">2021-04-19T06:22:41Z</dcterms:created>
  <dcterms:modified xsi:type="dcterms:W3CDTF">2024-04-24T03:22:14Z</dcterms:modified>
  <cp:category>шаблоны к Powerpoint</cp:category>
</cp:coreProperties>
</file>