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1" r:id="rId4"/>
    <p:sldId id="269" r:id="rId5"/>
    <p:sldId id="280" r:id="rId6"/>
    <p:sldId id="279" r:id="rId7"/>
    <p:sldId id="278" r:id="rId8"/>
    <p:sldId id="277" r:id="rId9"/>
    <p:sldId id="259" r:id="rId10"/>
    <p:sldId id="264" r:id="rId11"/>
    <p:sldId id="267" r:id="rId12"/>
    <p:sldId id="268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844" y="4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6BB-BA28-4F02-BE63-A7975E612B8F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EAAF-3618-4FD7-93A4-28E9D2D79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146BB-BA28-4F02-BE63-A7975E612B8F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0EAAF-3618-4FD7-93A4-28E9D2D79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C820F-EA79-4305-B6F4-0256422B26AB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C7740-88C6-45A5-8105-BC377EBA096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456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углом 8"/>
          <p:cNvSpPr/>
          <p:nvPr userDrawn="1"/>
        </p:nvSpPr>
        <p:spPr>
          <a:xfrm>
            <a:off x="467544" y="195486"/>
            <a:ext cx="8424936" cy="468052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146BB-BA28-4F02-BE63-A7975E612B8F}" type="datetimeFigureOut">
              <a:rPr lang="ru-RU" smtClean="0"/>
              <a:pPr/>
              <a:t>24.04.2024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0EAAF-3618-4FD7-93A4-28E9D2D798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avatars.mds.yandex.net/get-pdb/1920338/0f75eda0-19e3-41a1-a386-383bc470fb7e/s1200?webp=fals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E"/>
              </a:clrFrom>
              <a:clrTo>
                <a:srgbClr val="FB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8344" y="3075806"/>
            <a:ext cx="1412008" cy="19789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000114"/>
            <a:ext cx="5786478" cy="250033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Алгоритмы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ea typeface="Times New Roman"/>
              </a:rPr>
              <a:t>действий к сюжетно-ролевым играм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8" name="Picture 4" descr="https://st4.depositphotos.com/1526816/27614/v/950/depositphotos_276143660-stock-illustration-a-girl-reading-a-book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2427734"/>
            <a:ext cx="1387683" cy="2706620"/>
          </a:xfrm>
          <a:prstGeom prst="rect">
            <a:avLst/>
          </a:prstGeom>
          <a:noFill/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286380" y="3786196"/>
            <a:ext cx="2520280" cy="85725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algn="l"/>
            <a:r>
              <a:rPr lang="ru-RU" sz="5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Жук Г.П.,</a:t>
            </a:r>
            <a:endParaRPr lang="ru-RU" sz="560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pPr algn="l"/>
            <a:r>
              <a:rPr lang="ru-RU" sz="5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заместитель заведующего</a:t>
            </a:r>
          </a:p>
          <a:p>
            <a:pPr algn="l"/>
            <a:r>
              <a:rPr lang="ru-RU" sz="5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по основной деятельности</a:t>
            </a:r>
            <a:endParaRPr lang="ru-RU" sz="560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  <a:p>
            <a:endParaRPr lang="ru-RU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195736" y="267494"/>
            <a:ext cx="4968552" cy="45593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Государственное  учреждение образования</a:t>
            </a:r>
          </a:p>
          <a:p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«</a:t>
            </a:r>
            <a:r>
              <a:rPr lang="ru-RU" sz="160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Детский сад № 2 </a:t>
            </a:r>
            <a:r>
              <a:rPr lang="ru-RU" sz="1600" dirty="0" smtClean="0">
                <a:solidFill>
                  <a:sysClr val="windowText" lastClr="000000"/>
                </a:solidFill>
                <a:latin typeface="Times New Roman" pitchFamily="18" charset="0"/>
                <a:cs typeface="Arial" charset="0"/>
              </a:rPr>
              <a:t>г.п. Кореличи»</a:t>
            </a:r>
            <a:endParaRPr lang="ru-RU" sz="1600" dirty="0">
              <a:solidFill>
                <a:sysClr val="windowText" lastClr="000000"/>
              </a:solidFill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ds05.infourok.ru/uploads/ex/0ef3/00068b1a-b3131f68/img13.jpg"/>
          <p:cNvPicPr>
            <a:picLocks noChangeAspect="1" noChangeArrowheads="1"/>
          </p:cNvPicPr>
          <p:nvPr/>
        </p:nvPicPr>
        <p:blipFill>
          <a:blip r:embed="rId2" cstate="print"/>
          <a:srcRect b="6349"/>
          <a:stretch>
            <a:fillRect/>
          </a:stretch>
        </p:blipFill>
        <p:spPr bwMode="auto">
          <a:xfrm>
            <a:off x="928662" y="571486"/>
            <a:ext cx="7215238" cy="42148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14678" y="142858"/>
            <a:ext cx="2231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Ателье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076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s://ds05.infourok.ru/uploads/ex/0f05/00068b2c-fb830edd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28844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571736" y="-1714530"/>
            <a:ext cx="3929090" cy="52322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Детская библиотека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5.infourok.ru/uploads/ex/0ef3/00068b1a-b3131f68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625064"/>
            <a:ext cx="5786478" cy="433985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5624522" cy="6441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Дом моды</a:t>
            </a:r>
          </a:p>
        </p:txBody>
      </p:sp>
    </p:spTree>
    <p:extLst>
      <p:ext uri="{BB962C8B-B14F-4D97-AF65-F5344CB8AC3E}">
        <p14:creationId xmlns:p14="http://schemas.microsoft.com/office/powerpoint/2010/main" val="147042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pickimage.ru/wp-content/uploads/images/detskie/algorithmgames/algoritmdlyaigr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85734"/>
            <a:ext cx="6667500" cy="4657725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5624522" cy="6441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Парикмахерская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0720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ds05.infourok.ru/uploads/ex/0e27/00068a4e-0a9cb8ad/640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446436"/>
            <a:ext cx="5786478" cy="4339859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5624522" cy="6441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Школа. Учитель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432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e27/00068a4e-0a9cb8ad/640/img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571486"/>
            <a:ext cx="5929354" cy="4179123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5624522" cy="6441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  <a:ea typeface="+mj-ea"/>
                <a:cs typeface="+mj-cs"/>
              </a:rPr>
              <a:t>Школа. Дети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3600" b="1" i="0" u="none" strike="noStrike" kern="1200" cap="none" spc="0" normalizeH="0" baseline="0" noProof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3620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нимо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399" y="604306"/>
            <a:ext cx="7872140" cy="439633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43042" y="0"/>
            <a:ext cx="7072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Скорая помощь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714362"/>
            <a:ext cx="1714512" cy="995422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103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ikarni.com/files/node_action/konsulytacija-pediatra-so-skidkoj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428742"/>
            <a:ext cx="1395386" cy="694968"/>
          </a:xfrm>
          <a:prstGeom prst="rect">
            <a:avLst/>
          </a:prstGeom>
          <a:noFill/>
        </p:spPr>
      </p:pic>
      <p:pic>
        <p:nvPicPr>
          <p:cNvPr id="1028" name="Picture 4" descr="https://ayamama.ru/wp-content/uploads/2017/05/gradusn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00180"/>
            <a:ext cx="1486810" cy="703633"/>
          </a:xfrm>
          <a:prstGeom prst="rect">
            <a:avLst/>
          </a:prstGeom>
          <a:noFill/>
        </p:spPr>
      </p:pic>
      <p:sp>
        <p:nvSpPr>
          <p:cNvPr id="1030" name="AutoShape 6" descr="https://www.rchsd.org/wp-content/uploads/kidshealth/images/image/ial/images/4336/4336_image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www.rchsd.org/wp-content/uploads/kidshealth/images/image/ial/images/4336/4336_image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www.rchsd.org/wp-content/uploads/kidshealth/images/image/ial/images/4336/4336_image.png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https://www.wikihow.com/images_en/thumb/7/7c/Get-Rid-of-a-Fever-Fast-Step-17.jpg/v4-728px-Get-Rid-of-a-Fever-Fast-Step-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357304"/>
            <a:ext cx="1357322" cy="763494"/>
          </a:xfrm>
          <a:prstGeom prst="rect">
            <a:avLst/>
          </a:prstGeom>
          <a:noFill/>
        </p:spPr>
      </p:pic>
      <p:pic>
        <p:nvPicPr>
          <p:cNvPr id="1038" name="Picture 14" descr="https://expertdent.net/wp-content/uploads/2017/08/k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428742"/>
            <a:ext cx="1464406" cy="750099"/>
          </a:xfrm>
          <a:prstGeom prst="rect">
            <a:avLst/>
          </a:prstGeom>
          <a:noFill/>
        </p:spPr>
      </p:pic>
      <p:pic>
        <p:nvPicPr>
          <p:cNvPr id="1040" name="Picture 16" descr="http://www.stickpng.com/assets/images/580b585b2edbce24c47b29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2714626"/>
            <a:ext cx="962794" cy="750099"/>
          </a:xfrm>
          <a:prstGeom prst="rect">
            <a:avLst/>
          </a:prstGeom>
          <a:noFill/>
        </p:spPr>
      </p:pic>
      <p:pic>
        <p:nvPicPr>
          <p:cNvPr id="1042" name="Picture 18" descr="https://611422.ssl.1c-bitrix-cdn.ru/upload/medialibrary/821/shutterstock_367148009.jpg?15158703926392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0" y="2643188"/>
            <a:ext cx="1385138" cy="692915"/>
          </a:xfrm>
          <a:prstGeom prst="rect">
            <a:avLst/>
          </a:prstGeom>
          <a:noFill/>
        </p:spPr>
      </p:pic>
      <p:pic>
        <p:nvPicPr>
          <p:cNvPr id="1044" name="Picture 20" descr="http://cdn.imgbb.ru/community/94/948283/201504/a7066c2dd63464a84ccf96198ba1ae9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2066" y="2571750"/>
            <a:ext cx="1329560" cy="664349"/>
          </a:xfrm>
          <a:prstGeom prst="rect">
            <a:avLst/>
          </a:prstGeom>
          <a:noFill/>
        </p:spPr>
      </p:pic>
      <p:pic>
        <p:nvPicPr>
          <p:cNvPr id="12" name="Picture 2" descr="https://likarni.com/files/node_action/konsulytacija-pediatra-so-skidkoj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2500312"/>
            <a:ext cx="1395386" cy="694968"/>
          </a:xfrm>
          <a:prstGeom prst="rect">
            <a:avLst/>
          </a:prstGeom>
          <a:noFill/>
        </p:spPr>
      </p:pic>
      <p:pic>
        <p:nvPicPr>
          <p:cNvPr id="13" name="Picture 16" descr="http://www.stickpng.com/assets/images/580b585b2edbce24c47b292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6" y="3786196"/>
            <a:ext cx="962794" cy="750099"/>
          </a:xfrm>
          <a:prstGeom prst="rect">
            <a:avLst/>
          </a:prstGeom>
          <a:noFill/>
        </p:spPr>
      </p:pic>
      <p:pic>
        <p:nvPicPr>
          <p:cNvPr id="1046" name="Picture 22" descr="http://boleznikrovi.com/wp-content/uploads/2017/02/obshhij-analiz-krovi-u-detej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7686" y="3786196"/>
            <a:ext cx="1500198" cy="750635"/>
          </a:xfrm>
          <a:prstGeom prst="rect">
            <a:avLst/>
          </a:prstGeom>
          <a:noFill/>
        </p:spPr>
      </p:pic>
      <p:pic>
        <p:nvPicPr>
          <p:cNvPr id="1048" name="Picture 24" descr="http://panarin.com/uploads/posts/2017-05/1495130137_oformlyaem-medicinskuyu-spravku-dlya-sportivnoy-sekcii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57950" y="3643320"/>
            <a:ext cx="1466824" cy="774595"/>
          </a:xfrm>
          <a:prstGeom prst="rect">
            <a:avLst/>
          </a:prstGeom>
          <a:noFill/>
        </p:spPr>
      </p:pic>
      <p:pic>
        <p:nvPicPr>
          <p:cNvPr id="1050" name="Picture 26" descr="http://d.120-bal.ru/pars_docs/refs/7/6149/6149_html_m7916bcc8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357422" y="3857634"/>
            <a:ext cx="1166821" cy="750099"/>
          </a:xfrm>
          <a:prstGeom prst="rect">
            <a:avLst/>
          </a:prstGeom>
          <a:noFill/>
        </p:spPr>
      </p:pic>
      <p:sp>
        <p:nvSpPr>
          <p:cNvPr id="17" name="Заголовок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Поликлиника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https://cf2.ppt-online.org/files2/slide/s/SpYi367tsKkDEwd28z0ZyelfHC5aNqUcXA9WVb/slide-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71486"/>
            <a:ext cx="5895980" cy="4416227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714480" y="142858"/>
            <a:ext cx="5943616" cy="71438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36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Вызов врача на дом</a:t>
            </a:r>
          </a:p>
        </p:txBody>
      </p:sp>
    </p:spTree>
    <p:extLst>
      <p:ext uri="{BB962C8B-B14F-4D97-AF65-F5344CB8AC3E}">
        <p14:creationId xmlns:p14="http://schemas.microsoft.com/office/powerpoint/2010/main" val="3243208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0"/>
            <a:ext cx="707236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Салон сотовой связи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8" name="Picture 4" descr="https://ozon-st.cdn.ngenix.net/multimedia/1018767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8" y="1071552"/>
            <a:ext cx="1214447" cy="551814"/>
          </a:xfrm>
          <a:prstGeom prst="rect">
            <a:avLst/>
          </a:prstGeom>
          <a:noFill/>
        </p:spPr>
      </p:pic>
      <p:pic>
        <p:nvPicPr>
          <p:cNvPr id="1038" name="Picture 14" descr="http://allnewsplus.ru/uploads/posts/2017-11/bankomaty-sberbanka-vmetro-pomenyayut-nabankomaty-vtb-posle-tendera_1.jpg"/>
          <p:cNvPicPr>
            <a:picLocks noChangeAspect="1" noChangeArrowheads="1"/>
          </p:cNvPicPr>
          <p:nvPr/>
        </p:nvPicPr>
        <p:blipFill>
          <a:blip r:embed="rId3" cstate="print"/>
          <a:srcRect l="13935" r="21311"/>
          <a:stretch>
            <a:fillRect/>
          </a:stretch>
        </p:blipFill>
        <p:spPr bwMode="auto">
          <a:xfrm>
            <a:off x="500034" y="3500444"/>
            <a:ext cx="1318668" cy="1018205"/>
          </a:xfrm>
          <a:prstGeom prst="rect">
            <a:avLst/>
          </a:prstGeom>
          <a:noFill/>
        </p:spPr>
      </p:pic>
      <p:pic>
        <p:nvPicPr>
          <p:cNvPr id="1040" name="Picture 16" descr="http://creditzzz.ru/wp-content/uploads/2015/10/20-03-59113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3714758"/>
            <a:ext cx="1143008" cy="571504"/>
          </a:xfrm>
          <a:prstGeom prst="rect">
            <a:avLst/>
          </a:prstGeom>
          <a:noFill/>
        </p:spPr>
      </p:pic>
      <p:pic>
        <p:nvPicPr>
          <p:cNvPr id="16386" name="Picture 2" descr="https://tarifam.ru/wp-content/uploads/2018/03/mts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3" y="803660"/>
            <a:ext cx="2035983" cy="1017992"/>
          </a:xfrm>
          <a:prstGeom prst="rect">
            <a:avLst/>
          </a:prstGeom>
          <a:noFill/>
        </p:spPr>
      </p:pic>
      <p:pic>
        <p:nvPicPr>
          <p:cNvPr id="16388" name="Picture 4" descr="http://cdn01.ru/files/users/images/33/9d/339dc35e337b0f4b990d05fb9c2708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9" y="2250280"/>
            <a:ext cx="1785919" cy="888217"/>
          </a:xfrm>
          <a:prstGeom prst="rect">
            <a:avLst/>
          </a:prstGeom>
          <a:noFill/>
        </p:spPr>
      </p:pic>
      <p:pic>
        <p:nvPicPr>
          <p:cNvPr id="16390" name="Picture 6" descr="http://itd3.mycdn.me/image?id=870851348710&amp;t=20&amp;plc=WEB&amp;tkn=*IjRocr9iX8xexKwe5KlozsGzfv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2143122"/>
            <a:ext cx="2252643" cy="950333"/>
          </a:xfrm>
          <a:prstGeom prst="rect">
            <a:avLst/>
          </a:prstGeom>
          <a:noFill/>
        </p:spPr>
      </p:pic>
      <p:pic>
        <p:nvPicPr>
          <p:cNvPr id="16392" name="Picture 8" descr="http://www.netsmol.ru/wp-content/uploads/2017/11/1-7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571882"/>
            <a:ext cx="1714512" cy="792811"/>
          </a:xfrm>
          <a:prstGeom prst="rect">
            <a:avLst/>
          </a:prstGeom>
          <a:noFill/>
        </p:spPr>
      </p:pic>
      <p:pic>
        <p:nvPicPr>
          <p:cNvPr id="14" name="Picture 2" descr="https://tarifam.ru/wp-content/uploads/2018/03/mts-4.jpg"/>
          <p:cNvPicPr>
            <a:picLocks noChangeAspect="1" noChangeArrowheads="1"/>
          </p:cNvPicPr>
          <p:nvPr/>
        </p:nvPicPr>
        <p:blipFill>
          <a:blip r:embed="rId5" cstate="print"/>
          <a:srcRect l="21053" r="12281"/>
          <a:stretch>
            <a:fillRect/>
          </a:stretch>
        </p:blipFill>
        <p:spPr bwMode="auto">
          <a:xfrm>
            <a:off x="5357818" y="3500444"/>
            <a:ext cx="1357323" cy="1017992"/>
          </a:xfrm>
          <a:prstGeom prst="rect">
            <a:avLst/>
          </a:prstGeom>
          <a:noFill/>
        </p:spPr>
      </p:pic>
      <p:pic>
        <p:nvPicPr>
          <p:cNvPr id="16394" name="Picture 10" descr="http://strangeworlds.at.ua/kartinki1/1/2/navodka/iPhone_4s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29454" y="3536163"/>
            <a:ext cx="1643075" cy="862614"/>
          </a:xfrm>
          <a:prstGeom prst="rect">
            <a:avLst/>
          </a:prstGeom>
          <a:noFill/>
        </p:spPr>
      </p:pic>
      <p:pic>
        <p:nvPicPr>
          <p:cNvPr id="16396" name="Picture 12" descr="https://forum.na-svyazi.ru/uploads/201709/post-1170-1506623073-2954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42976" y="857238"/>
            <a:ext cx="2115656" cy="10571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6131" y="160717"/>
            <a:ext cx="255627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МАГАЗИН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monews.ru/wp-content/uploads/2018/10/69d18c0f1749331673ae456c0d0af19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910818"/>
            <a:ext cx="1714512" cy="1766090"/>
          </a:xfrm>
          <a:prstGeom prst="rect">
            <a:avLst/>
          </a:prstGeom>
          <a:noFill/>
        </p:spPr>
      </p:pic>
      <p:pic>
        <p:nvPicPr>
          <p:cNvPr id="1028" name="Picture 4" descr="https://ozon-st.cdn.ngenix.net/multimedia/1018767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6" y="1393024"/>
            <a:ext cx="2485641" cy="1129413"/>
          </a:xfrm>
          <a:prstGeom prst="rect">
            <a:avLst/>
          </a:prstGeom>
          <a:noFill/>
        </p:spPr>
      </p:pic>
      <p:pic>
        <p:nvPicPr>
          <p:cNvPr id="1030" name="Picture 6" descr="http://3.bp.blogspot.com/-53iyBBENAEg/VHdutqcnIKI/AAAAAAAAAmc/WGch4HqEQus/s1600/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20" y="1339444"/>
            <a:ext cx="2910253" cy="1125149"/>
          </a:xfrm>
          <a:prstGeom prst="rect">
            <a:avLst/>
          </a:prstGeom>
          <a:noFill/>
        </p:spPr>
      </p:pic>
      <p:pic>
        <p:nvPicPr>
          <p:cNvPr id="1032" name="Picture 8" descr="https://1.bp.blogspot.com/-piQBNGxAI_U/U1l4W1dq-vI/AAAAAAAAACY/vtRjXyCNzmw/w530-h411-p/Grocery-shopping-with-ki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5" y="3375429"/>
            <a:ext cx="1988967" cy="1156790"/>
          </a:xfrm>
          <a:prstGeom prst="rect">
            <a:avLst/>
          </a:prstGeom>
          <a:noFill/>
        </p:spPr>
      </p:pic>
      <p:pic>
        <p:nvPicPr>
          <p:cNvPr id="1038" name="Picture 14" descr="http://allnewsplus.ru/uploads/posts/2017-11/bankomaty-sberbanka-vmetro-pomenyayut-nabankomaty-vtb-posle-tendera_1.jpg"/>
          <p:cNvPicPr>
            <a:picLocks noChangeAspect="1" noChangeArrowheads="1"/>
          </p:cNvPicPr>
          <p:nvPr/>
        </p:nvPicPr>
        <p:blipFill>
          <a:blip r:embed="rId6" cstate="print"/>
          <a:srcRect l="13935" r="21311"/>
          <a:stretch>
            <a:fillRect/>
          </a:stretch>
        </p:blipFill>
        <p:spPr bwMode="auto">
          <a:xfrm>
            <a:off x="428597" y="3214692"/>
            <a:ext cx="1735003" cy="1339676"/>
          </a:xfrm>
          <a:prstGeom prst="rect">
            <a:avLst/>
          </a:prstGeom>
          <a:noFill/>
        </p:spPr>
      </p:pic>
      <p:pic>
        <p:nvPicPr>
          <p:cNvPr id="1040" name="Picture 16" descr="http://creditzzz.ru/wp-content/uploads/2015/10/20-03-591130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71736" y="3429006"/>
            <a:ext cx="2000264" cy="1000132"/>
          </a:xfrm>
          <a:prstGeom prst="rect">
            <a:avLst/>
          </a:prstGeom>
          <a:noFill/>
        </p:spPr>
      </p:pic>
      <p:pic>
        <p:nvPicPr>
          <p:cNvPr id="1042" name="Picture 18" descr="https://ic.pics.livejournal.com/alfiya_gurina/67351234/2154/2154_9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29455" y="3482586"/>
            <a:ext cx="1929095" cy="963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89529" y="160717"/>
            <a:ext cx="26008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АУКЦИОН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openchina.com.ua/wp-content/uploads/Art-Lebed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785800"/>
            <a:ext cx="1926419" cy="964413"/>
          </a:xfrm>
          <a:prstGeom prst="rect">
            <a:avLst/>
          </a:prstGeom>
          <a:noFill/>
        </p:spPr>
      </p:pic>
      <p:pic>
        <p:nvPicPr>
          <p:cNvPr id="1030" name="Picture 6" descr="http://www.slet-test.sb-ugra.ru/upload/iblock/04a/04ab650c5d211520002ae15f0ede9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857239"/>
            <a:ext cx="1643075" cy="924229"/>
          </a:xfrm>
          <a:prstGeom prst="rect">
            <a:avLst/>
          </a:prstGeom>
          <a:noFill/>
        </p:spPr>
      </p:pic>
      <p:pic>
        <p:nvPicPr>
          <p:cNvPr id="1032" name="Picture 8" descr="https://banner2.kisspng.com/20180921/yuz/kisspng-clip-art-auction-bidding-illustration-graphics-5ba4a8aeb8ca28.64913821153751774275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2303857"/>
            <a:ext cx="1928827" cy="1125149"/>
          </a:xfrm>
          <a:prstGeom prst="rect">
            <a:avLst/>
          </a:prstGeom>
          <a:noFill/>
        </p:spPr>
      </p:pic>
      <p:pic>
        <p:nvPicPr>
          <p:cNvPr id="1034" name="Picture 10" descr="http://www.pechati-m.ru/photogallery/tablichki/tablichki_2008_05_26_16_07_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7" y="803660"/>
            <a:ext cx="2342180" cy="857238"/>
          </a:xfrm>
          <a:prstGeom prst="rect">
            <a:avLst/>
          </a:prstGeom>
          <a:noFill/>
        </p:spPr>
      </p:pic>
      <p:pic>
        <p:nvPicPr>
          <p:cNvPr id="1036" name="Picture 12" descr="http://dm61q01mhxuli.cloudfront.net/images/m121/image2/127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000114"/>
            <a:ext cx="1258860" cy="663852"/>
          </a:xfrm>
          <a:prstGeom prst="rect">
            <a:avLst/>
          </a:prstGeom>
          <a:noFill/>
        </p:spPr>
      </p:pic>
      <p:pic>
        <p:nvPicPr>
          <p:cNvPr id="1038" name="Picture 14" descr="https://png.pngtree.com/element_origin_min_pic/17/09/21/21504de4d293f5b86216ff0d513419f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43174" y="3786196"/>
            <a:ext cx="1359620" cy="1024421"/>
          </a:xfrm>
          <a:prstGeom prst="rect">
            <a:avLst/>
          </a:prstGeom>
          <a:noFill/>
        </p:spPr>
      </p:pic>
      <p:sp>
        <p:nvSpPr>
          <p:cNvPr id="10" name="Стрелка вправо 9"/>
          <p:cNvSpPr/>
          <p:nvPr/>
        </p:nvSpPr>
        <p:spPr>
          <a:xfrm rot="2036814">
            <a:off x="2155925" y="2075102"/>
            <a:ext cx="785819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3331387">
            <a:off x="3367895" y="1845283"/>
            <a:ext cx="465306" cy="212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982637" y="3500444"/>
            <a:ext cx="321471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8438784">
            <a:off x="5716514" y="1877056"/>
            <a:ext cx="785819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4652134" y="1777238"/>
            <a:ext cx="362702" cy="23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40" name="Picture 16" descr="https://magazinus.pro/blog/wp-content/uploads/2014/11/woh_much_rpic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9" y="3804056"/>
            <a:ext cx="2214579" cy="1028118"/>
          </a:xfrm>
          <a:prstGeom prst="rect">
            <a:avLst/>
          </a:prstGeom>
          <a:noFill/>
        </p:spPr>
      </p:pic>
      <p:sp>
        <p:nvSpPr>
          <p:cNvPr id="17" name="Стрелка вправо 16"/>
          <p:cNvSpPr/>
          <p:nvPr/>
        </p:nvSpPr>
        <p:spPr>
          <a:xfrm>
            <a:off x="4870568" y="4378978"/>
            <a:ext cx="785819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трелка вправо 8"/>
          <p:cNvSpPr/>
          <p:nvPr/>
        </p:nvSpPr>
        <p:spPr>
          <a:xfrm>
            <a:off x="3071803" y="1393024"/>
            <a:ext cx="504056" cy="2700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5357819" y="1446602"/>
            <a:ext cx="472792" cy="2430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29283">
            <a:off x="6209211" y="2345641"/>
            <a:ext cx="396225" cy="4860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лево 12"/>
          <p:cNvSpPr/>
          <p:nvPr/>
        </p:nvSpPr>
        <p:spPr>
          <a:xfrm>
            <a:off x="3428993" y="3643320"/>
            <a:ext cx="668444" cy="293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2" name="Picture 2" descr="http://www.holdingtv.tv/images/1517370291img-20140730124449-2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803659"/>
            <a:ext cx="2559299" cy="1339463"/>
          </a:xfrm>
          <a:prstGeom prst="rect">
            <a:avLst/>
          </a:prstGeom>
          <a:noFill/>
        </p:spPr>
      </p:pic>
      <p:pic>
        <p:nvPicPr>
          <p:cNvPr id="10244" name="Picture 4" descr="https://image.freepik.com/free-photo/no-translate-detected_1187-29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9" y="696503"/>
            <a:ext cx="1643075" cy="1466562"/>
          </a:xfrm>
          <a:prstGeom prst="rect">
            <a:avLst/>
          </a:prstGeom>
          <a:noFill/>
        </p:spPr>
      </p:pic>
      <p:pic>
        <p:nvPicPr>
          <p:cNvPr id="10246" name="Picture 6" descr="https://ds04.infourok.ru/uploads/ex/02a7/00070786-31852ecc/hello_html_m46f4658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5" y="2786065"/>
            <a:ext cx="2428892" cy="1940474"/>
          </a:xfrm>
          <a:prstGeom prst="rect">
            <a:avLst/>
          </a:prstGeom>
          <a:noFill/>
        </p:spPr>
      </p:pic>
      <p:pic>
        <p:nvPicPr>
          <p:cNvPr id="10248" name="Picture 8" descr="http://umnitsa.okis.ru/file/umnitsa/devochk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7" y="2893221"/>
            <a:ext cx="3046556" cy="1928826"/>
          </a:xfrm>
          <a:prstGeom prst="rect">
            <a:avLst/>
          </a:prstGeom>
          <a:noFill/>
        </p:spPr>
      </p:pic>
      <p:pic>
        <p:nvPicPr>
          <p:cNvPr id="10250" name="Picture 10" descr="https://static.mk.ru/upload/iblock_mk/475/cd/ce/5c/DETAIL_PICTURE_686294_1898713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3" y="696502"/>
            <a:ext cx="2573575" cy="1446620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3110" y="0"/>
            <a:ext cx="423853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БИБЛИОТЕКА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819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sun9-5.userapi.com/c851128/v851128159/99885/Qsc5-ulQQx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357172"/>
            <a:ext cx="5753100" cy="431482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00298" y="2571750"/>
            <a:ext cx="407196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28926" y="214296"/>
            <a:ext cx="3186096" cy="923330"/>
          </a:xfrm>
          <a:prstGeom prst="rect">
            <a:avLst/>
          </a:prstGeom>
          <a:solidFill>
            <a:srgbClr val="FFFF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Аптека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391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</Words>
  <Application>Microsoft Office PowerPoint</Application>
  <PresentationFormat>Экран (16:9)</PresentationFormat>
  <Paragraphs>24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Алгоритмы действий к сюжетно-ролевым играм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user</cp:lastModifiedBy>
  <cp:revision>18</cp:revision>
  <dcterms:created xsi:type="dcterms:W3CDTF">2019-10-20T11:35:24Z</dcterms:created>
  <dcterms:modified xsi:type="dcterms:W3CDTF">2024-04-24T03:27:20Z</dcterms:modified>
</cp:coreProperties>
</file>